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5" y="5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9342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sz="2800" b="1" dirty="0">
                <a:solidFill>
                  <a:srgbClr val="0070C0"/>
                </a:solidFill>
              </a:rPr>
              <a:t>Уголовно-правовое противодействие хищениям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уголовного и уголовно-исполнительного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Изучение проблемных и дискуссионных вопросов института хищений в отечественном уголовном праве в современных условиях. Знание актуальных вопросов и новых правил квалификации хищений позволит обучающимся свободно ориентироваться в сфере уголовно-правовой охраны имущественных отношений и проводить их качественную </a:t>
            </a:r>
          </a:p>
          <a:p>
            <a:pPr marL="0" indent="0" algn="ctr">
              <a:buNone/>
            </a:pPr>
            <a:r>
              <a:rPr lang="ru-RU" dirty="0"/>
              <a:t>уголовно- правовую оценку.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 освоение основ уголовно-правового противодействия хищениям и воспитание нетерпимого отношения к незаконному изъятию чужого имущества;</a:t>
            </a:r>
          </a:p>
          <a:p>
            <a:pPr lvl="0"/>
            <a:r>
              <a:rPr lang="ru-RU" dirty="0"/>
              <a:t>получение знаний относительно решения спорных вопросов внутриотраслевой и межотраслевой конкуренции;</a:t>
            </a:r>
          </a:p>
          <a:p>
            <a:pPr lvl="0"/>
            <a:r>
              <a:rPr lang="ru-RU" dirty="0"/>
              <a:t>изучение действующего законодательства и правоприменительной практики по вопросам уголовно - правовой оценки хищений;</a:t>
            </a:r>
          </a:p>
          <a:p>
            <a:pPr lvl="0"/>
            <a:r>
              <a:rPr lang="ru-RU" dirty="0"/>
              <a:t>овладение навыками свободно ориентироваться в нормах уголовного права, обеспечивающих уголовно- правовую охрану имущественных отношений;</a:t>
            </a:r>
          </a:p>
          <a:p>
            <a:pPr lvl="0"/>
            <a:r>
              <a:rPr lang="ru-RU" dirty="0"/>
              <a:t>формирование умения квалификации хищений;</a:t>
            </a:r>
          </a:p>
          <a:p>
            <a:pPr lvl="0"/>
            <a:r>
              <a:rPr lang="ru-RU" dirty="0"/>
              <a:t>овладение навыками анализа юридических документов, толкования норм уголовного права.</a:t>
            </a:r>
          </a:p>
          <a:p>
            <a:pPr lvl="0"/>
            <a:r>
              <a:rPr lang="ru-RU" dirty="0"/>
              <a:t>формирование умения ведения дискуссий по значимым уголовно-правовым вопросам.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40.04.01 Юриспруденция (квалификация </a:t>
            </a:r>
            <a:r>
              <a:rPr lang="ru-RU"/>
              <a:t>магистр)</a:t>
            </a:r>
            <a:endParaRPr lang="ru-RU" dirty="0"/>
          </a:p>
          <a:p>
            <a:pPr algn="just">
              <a:buNone/>
            </a:pPr>
            <a:r>
              <a:rPr lang="ru-RU" dirty="0"/>
              <a:t>- профиль «Уголовное законодательство России и его  реализация»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transformac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2582" y="4306450"/>
            <a:ext cx="3273765" cy="218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17107"/>
            <a:ext cx="7886700" cy="4430119"/>
          </a:xfrm>
        </p:spPr>
        <p:txBody>
          <a:bodyPr/>
          <a:lstStyle/>
          <a:p>
            <a:pPr lvl="0"/>
            <a:r>
              <a:rPr lang="ru-RU" dirty="0"/>
              <a:t>Изменения уголовного законодательства по вопросам характеристики хищений и их предпосылки</a:t>
            </a:r>
          </a:p>
          <a:p>
            <a:pPr lvl="0"/>
            <a:r>
              <a:rPr lang="ru-RU" dirty="0"/>
              <a:t>Актуальные проблемы применения уголовного закона в области охраны имущественных отношений</a:t>
            </a:r>
          </a:p>
          <a:p>
            <a:pPr lvl="0"/>
            <a:r>
              <a:rPr lang="ru-RU" dirty="0"/>
              <a:t>Уголовно - правовые позиции Верховного Суда РФ в связи с трансформацией хищений</a:t>
            </a:r>
          </a:p>
          <a:p>
            <a:r>
              <a:rPr lang="ru-RU" dirty="0"/>
              <a:t>Новейшие теоретические научные подходы к характеристике хищений чужого имущества.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Тема 1. Концептуальные основы уголовной ответственности за хищения. </a:t>
            </a:r>
          </a:p>
          <a:p>
            <a:r>
              <a:rPr lang="ru-RU" sz="2400" dirty="0"/>
              <a:t>Тема 2. Понятие хищения и его разновидности на современном этапе.</a:t>
            </a:r>
          </a:p>
          <a:p>
            <a:r>
              <a:rPr lang="ru-RU" sz="2400" dirty="0"/>
              <a:t>Тема 3. Предмет хищений: доктринальный и прикладной подходы.</a:t>
            </a:r>
          </a:p>
          <a:p>
            <a:r>
              <a:rPr lang="ru-RU" sz="2400" dirty="0"/>
              <a:t>Тема 4. Мошенничество, его отличие от классических хищений, недействительных сделок и предпринимательского риска.</a:t>
            </a:r>
          </a:p>
          <a:p>
            <a:r>
              <a:rPr lang="ru-RU" sz="2400" dirty="0"/>
              <a:t>Тема 5. Проблемные аспекты разграничения составов преступлений, регламентирующих ответственность за посягательства на имущественные отношения.</a:t>
            </a:r>
          </a:p>
          <a:p>
            <a:r>
              <a:rPr lang="ru-RU" sz="2400" dirty="0"/>
              <a:t>Тема 6. Правовая оценка хищений в условиях IT технологий.</a:t>
            </a:r>
          </a:p>
          <a:p>
            <a:r>
              <a:rPr lang="ru-RU" sz="2400" dirty="0"/>
              <a:t>Тема 7. Перспективы развития отечественного уголовного права в противодействии хищениям.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Анализ новейших публикаций по проблеме в форме обсуждения докладов и рефератов</a:t>
            </a:r>
          </a:p>
          <a:p>
            <a:r>
              <a:rPr lang="ru-RU" dirty="0"/>
              <a:t>Изучение правовых подходов к оценке хищений на базе судебной практики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Решение практических задач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576" y="4346792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marL="0" indent="0" algn="just">
              <a:buNone/>
            </a:pPr>
            <a:r>
              <a:rPr lang="ru-RU" dirty="0"/>
              <a:t>«Преступления в сфере высоких технологий»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Обучение-искусственного-интеллек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19398" y="4982038"/>
            <a:ext cx="1753644" cy="116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Возможность применять уголовное законодательство РФ в сфере имущественных отношений</a:t>
            </a:r>
          </a:p>
          <a:p>
            <a:pPr algn="just"/>
            <a:r>
              <a:rPr lang="ru-RU" dirty="0"/>
              <a:t>Навык использования базовых правил формулировки аргументированной правовой позиции при решении спорных вопросов квалификации хищений</a:t>
            </a:r>
          </a:p>
          <a:p>
            <a:pPr algn="just"/>
            <a:r>
              <a:rPr lang="ru-RU" dirty="0"/>
              <a:t>Получение навыка самостоятельно анализировать произошедшие изменения в уголовном законодательстве и правоприменительной практике</a:t>
            </a:r>
          </a:p>
          <a:p>
            <a:pPr algn="just"/>
            <a:r>
              <a:rPr lang="ru-RU" dirty="0"/>
              <a:t>Умение толковать и применять нормы уголовного законодательства в конкретных практических ситуациях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1359</TotalTime>
  <Words>421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Mik</cp:lastModifiedBy>
  <cp:revision>132</cp:revision>
  <dcterms:created xsi:type="dcterms:W3CDTF">2020-12-02T14:35:45Z</dcterms:created>
  <dcterms:modified xsi:type="dcterms:W3CDTF">2022-02-11T19:37:34Z</dcterms:modified>
</cp:coreProperties>
</file>